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6C9CC-9ABF-8349-17EE-39263F98C9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1C76B3F-2344-994A-25D3-26C5A7621C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F8B728-CA8F-7F57-9E87-C0CF044408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487C5-EA6F-40CE-AAFD-F1641152FE82}" type="datetimeFigureOut">
              <a:rPr lang="en-US" smtClean="0"/>
              <a:t>5/23/2024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AE62D8-E289-1F7D-A114-F258D31226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54B753-4F14-A565-E023-B70151205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A0A88-BDA4-4352-8CDF-5F3BBF2778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7764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3CF55-EAC5-B5BC-D2A6-2C6F22E53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0B1CAAF-5E44-33F6-405F-65AABDA0D0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7689C1-03D6-5B67-9C9B-DB41CBC0C2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487C5-EA6F-40CE-AAFD-F1641152FE82}" type="datetimeFigureOut">
              <a:rPr lang="en-US" smtClean="0"/>
              <a:t>5/23/2024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4DC315-2E1B-3BF5-A54D-72A40EF422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8041A8-39D6-6A6A-30B4-97CC7DB62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A0A88-BDA4-4352-8CDF-5F3BBF2778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06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15FEA87-B412-8601-0E46-87E9EA17AA2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0244C4-384B-1B40-C51A-BE6988C015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E9AF54-B39B-D92D-4D5E-2DDF9CA5E7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487C5-EA6F-40CE-AAFD-F1641152FE82}" type="datetimeFigureOut">
              <a:rPr lang="en-US" smtClean="0"/>
              <a:t>5/23/2024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5BF0F5-4F8C-0C44-69DC-E64ED6778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EFA4D4-2607-C13A-0AF2-1AD6166CC5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A0A88-BDA4-4352-8CDF-5F3BBF2778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4003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6B4CDC-B58F-DC92-9CCA-62E81856A5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F83674-0A97-4C5F-E289-E1FC1C5B3D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865E22-3B99-4F43-221C-B0D8874943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487C5-EA6F-40CE-AAFD-F1641152FE82}" type="datetimeFigureOut">
              <a:rPr lang="en-US" smtClean="0"/>
              <a:t>5/23/2024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085EDE-7FEC-8D48-DFAD-9C3CF61C1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5B8380-80D0-6698-2F79-FD6B96CB3D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A0A88-BDA4-4352-8CDF-5F3BBF2778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5015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D2B2BC-A1DB-49E6-3F4A-5252F8EDE6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6F919D-9D21-62E3-5BD2-B77A2CA8F3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6E0C9C-149A-BB38-5E99-6B1E78D153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487C5-EA6F-40CE-AAFD-F1641152FE82}" type="datetimeFigureOut">
              <a:rPr lang="en-US" smtClean="0"/>
              <a:t>5/23/2024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789329-B094-1A5B-07D7-A6298E57C4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34B37C-D503-2448-CBB4-1CC87D6821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A0A88-BDA4-4352-8CDF-5F3BBF2778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8260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6EE0DF-9186-B46A-63F4-2FD9A15607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C6A696-CCE5-22AF-EEC2-6A66AB2AA30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D9FDDD-90B8-A47A-D662-A419CD9E0D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0DD889-693C-1D7D-13C2-0070268AD1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487C5-EA6F-40CE-AAFD-F1641152FE82}" type="datetimeFigureOut">
              <a:rPr lang="en-US" smtClean="0"/>
              <a:t>5/23/2024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44E656-688F-8873-AD17-8B36388A18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763267-FEE6-C06A-B7FC-C230F5F6C7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A0A88-BDA4-4352-8CDF-5F3BBF2778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7642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9449E-EE7D-0E5A-9923-56CC80819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F07E86-2F0F-6D67-B63D-770A6CFBDF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9F17EE-B835-1877-358A-1041D8A36A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118A632-61E1-9AD2-2B75-6E6AA3FA47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C2BEF39-12EF-62B6-7FDC-06C99BEDC4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9960198-59AF-3DAE-BEF6-2BA73C0321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487C5-EA6F-40CE-AAFD-F1641152FE82}" type="datetimeFigureOut">
              <a:rPr lang="en-US" smtClean="0"/>
              <a:t>5/23/2024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C9ED380-D1C8-8174-D740-B92F174A68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A21A288-0744-D057-FAE0-0E4F15E712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A0A88-BDA4-4352-8CDF-5F3BBF2778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7145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7EA9A5-B88C-D7A1-3FA1-83AF6F2E0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B96B6A5-E5C1-1525-2A83-D9BE38997F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487C5-EA6F-40CE-AAFD-F1641152FE82}" type="datetimeFigureOut">
              <a:rPr lang="en-US" smtClean="0"/>
              <a:t>5/23/2024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36A40E-F6B6-694A-0E31-AE244BC511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B7A9E2-A6DA-80DC-74DF-73A65BFD79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A0A88-BDA4-4352-8CDF-5F3BBF2778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4232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434294A-1A3A-DE01-A367-BEF67A757B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487C5-EA6F-40CE-AAFD-F1641152FE82}" type="datetimeFigureOut">
              <a:rPr lang="en-US" smtClean="0"/>
              <a:t>5/23/2024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C37AE1C-490F-7FE1-C30F-9C5B525AFB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E6E913-80C5-6095-8FF1-0A93998607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A0A88-BDA4-4352-8CDF-5F3BBF2778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4380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0A7D7A-5A2D-2E92-4521-1DF9E120F6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8FA941-6B31-9735-0294-13DDDFDF42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871C0C-C41E-901F-4EB4-B820AC05A2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D0E7BC-995F-C251-29BB-4633937FBC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487C5-EA6F-40CE-AAFD-F1641152FE82}" type="datetimeFigureOut">
              <a:rPr lang="en-US" smtClean="0"/>
              <a:t>5/23/2024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C1D0A1-AED8-2AE0-AF1E-FD0DE7D04B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226ACD-9F10-0641-92E0-A2C77FD8E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A0A88-BDA4-4352-8CDF-5F3BBF2778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356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C52E93-36A1-0D37-F8E8-F198A4487F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724D741-6E85-DAE1-F31E-2099FF72877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83C07C-F14E-0307-99AD-6A18FAD7E5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B06EED-1813-26FB-10B8-03536C0009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487C5-EA6F-40CE-AAFD-F1641152FE82}" type="datetimeFigureOut">
              <a:rPr lang="en-US" smtClean="0"/>
              <a:t>5/23/2024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839FC8-4DD8-3475-6650-26A97643F1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014E40-75DF-A10C-C965-ECF830971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A0A88-BDA4-4352-8CDF-5F3BBF2778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380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8043FCC-08B0-D7B5-6F66-38D475379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BF9EF9-FC82-2066-1BC4-55FA828F39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1838C-468B-939B-F473-5211B2EAEA8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0A487C5-EA6F-40CE-AAFD-F1641152FE82}" type="datetimeFigureOut">
              <a:rPr lang="en-US" smtClean="0"/>
              <a:t>5/23/2024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BE5B4E-2809-1E43-87BC-3D516FCCFA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2F2144-16D5-053F-E17D-D86B4D9D60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1DA0A88-BDA4-4352-8CDF-5F3BBF2778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9281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1067B5A-BE51-7AA8-55A0-0513EE09D7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430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DE3724-5A62-72AC-5782-864EEEBFF3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5252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8A3143D-CFD6-1DCB-5262-63199C5D12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1906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3D8D48-9286-B548-0B8A-B5A9D34DA5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5608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E2E9C5-004B-90EA-14EC-1048431A07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6586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A53CD85-621A-2C37-1D80-49FE77FE4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9829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46F3E30-82B8-D10C-3E7C-5383E61A9F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9499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2E26A6A-BBE6-79E2-BD9B-570B230681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3892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C2AF4DA-7795-814B-22C8-F1FE125A5A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1954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d546e5e1-5d42-4630-bacd-c69bfdcbd5e8}" enabled="1" method="Standard" siteId="{96ece526-9c7d-48b0-8daf-8b93c90a5d18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0</Words>
  <Application>Microsoft Office PowerPoint</Application>
  <PresentationFormat>Widescreen</PresentationFormat>
  <Paragraphs>0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Honeywell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Bhirud, Rohan</dc:creator>
  <cp:lastModifiedBy>Bhirud, Rohan</cp:lastModifiedBy>
  <cp:revision>2</cp:revision>
  <dcterms:created xsi:type="dcterms:W3CDTF">2024-05-21T16:47:33Z</dcterms:created>
  <dcterms:modified xsi:type="dcterms:W3CDTF">2024-05-23T17:40:48Z</dcterms:modified>
</cp:coreProperties>
</file>